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964" autoAdjust="0"/>
  </p:normalViewPr>
  <p:slideViewPr>
    <p:cSldViewPr>
      <p:cViewPr varScale="1">
        <p:scale>
          <a:sx n="86" d="100"/>
          <a:sy n="86" d="100"/>
        </p:scale>
        <p:origin x="1354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44" y="-102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5550" tIns="47775" rIns="95550" bIns="47775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5550" tIns="47775" rIns="95550" bIns="47775" rtlCol="0"/>
          <a:lstStyle>
            <a:lvl1pPr algn="r">
              <a:defRPr sz="1300"/>
            </a:lvl1pPr>
          </a:lstStyle>
          <a:p>
            <a:fld id="{0083A760-B449-447E-91C1-9AA797000E24}" type="datetimeFigureOut">
              <a:rPr lang="de-DE" smtClean="0"/>
              <a:pPr/>
              <a:t>16.06.2023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5550" tIns="47775" rIns="95550" bIns="47775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5550" tIns="47775" rIns="95550" bIns="47775" rtlCol="0" anchor="b"/>
          <a:lstStyle>
            <a:lvl1pPr algn="r">
              <a:defRPr sz="1300"/>
            </a:lvl1pPr>
          </a:lstStyle>
          <a:p>
            <a:fld id="{DB9EFF3C-8EB0-4070-BBA6-7974222508A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518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5550" tIns="47775" rIns="95550" bIns="47775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5550" tIns="47775" rIns="95550" bIns="47775" rtlCol="0"/>
          <a:lstStyle>
            <a:lvl1pPr algn="r">
              <a:defRPr sz="1300"/>
            </a:lvl1pPr>
          </a:lstStyle>
          <a:p>
            <a:fld id="{B0A4858E-A136-44A4-AE24-3244C575649C}" type="datetimeFigureOut">
              <a:rPr lang="de-DE" smtClean="0"/>
              <a:pPr/>
              <a:t>16.06.2023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0" tIns="47775" rIns="95550" bIns="47775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5550" tIns="47775" rIns="95550" bIns="47775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5550" tIns="47775" rIns="95550" bIns="47775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5550" tIns="47775" rIns="95550" bIns="47775" rtlCol="0" anchor="b"/>
          <a:lstStyle>
            <a:lvl1pPr algn="r">
              <a:defRPr sz="1300"/>
            </a:lvl1pPr>
          </a:lstStyle>
          <a:p>
            <a:fld id="{192D0F3B-8244-4040-937F-15CC517ABB3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1280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D0F3B-8244-4040-937F-15CC517ABB32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2D0F3B-8244-4040-937F-15CC517ABB32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7699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35CE-3E5A-42EE-A8DD-2A316A60ADF3}" type="datetimeFigureOut">
              <a:rPr lang="de-DE" smtClean="0"/>
              <a:pPr/>
              <a:t>16.06.2023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6C7F-A6C3-405F-9F42-6A4D49CBC9F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35CE-3E5A-42EE-A8DD-2A316A60ADF3}" type="datetimeFigureOut">
              <a:rPr lang="de-DE" smtClean="0"/>
              <a:pPr/>
              <a:t>16.06.2023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6C7F-A6C3-405F-9F42-6A4D49CBC9F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35CE-3E5A-42EE-A8DD-2A316A60ADF3}" type="datetimeFigureOut">
              <a:rPr lang="de-DE" smtClean="0"/>
              <a:pPr/>
              <a:t>16.06.2023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6C7F-A6C3-405F-9F42-6A4D49CBC9F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35CE-3E5A-42EE-A8DD-2A316A60ADF3}" type="datetimeFigureOut">
              <a:rPr lang="de-DE" smtClean="0"/>
              <a:pPr/>
              <a:t>16.06.2023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6C7F-A6C3-405F-9F42-6A4D49CBC9F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35CE-3E5A-42EE-A8DD-2A316A60ADF3}" type="datetimeFigureOut">
              <a:rPr lang="de-DE" smtClean="0"/>
              <a:pPr/>
              <a:t>16.06.2023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6C7F-A6C3-405F-9F42-6A4D49CBC9F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35CE-3E5A-42EE-A8DD-2A316A60ADF3}" type="datetimeFigureOut">
              <a:rPr lang="de-DE" smtClean="0"/>
              <a:pPr/>
              <a:t>16.06.2023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6C7F-A6C3-405F-9F42-6A4D49CBC9F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35CE-3E5A-42EE-A8DD-2A316A60ADF3}" type="datetimeFigureOut">
              <a:rPr lang="de-DE" smtClean="0"/>
              <a:pPr/>
              <a:t>16.06.2023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6C7F-A6C3-405F-9F42-6A4D49CBC9F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35CE-3E5A-42EE-A8DD-2A316A60ADF3}" type="datetimeFigureOut">
              <a:rPr lang="de-DE" smtClean="0"/>
              <a:pPr/>
              <a:t>16.06.2023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6C7F-A6C3-405F-9F42-6A4D49CBC9F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35CE-3E5A-42EE-A8DD-2A316A60ADF3}" type="datetimeFigureOut">
              <a:rPr lang="de-DE" smtClean="0"/>
              <a:pPr/>
              <a:t>16.06.2023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6C7F-A6C3-405F-9F42-6A4D49CBC9F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35CE-3E5A-42EE-A8DD-2A316A60ADF3}" type="datetimeFigureOut">
              <a:rPr lang="de-DE" smtClean="0"/>
              <a:pPr/>
              <a:t>16.06.2023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6C7F-A6C3-405F-9F42-6A4D49CBC9F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35CE-3E5A-42EE-A8DD-2A316A60ADF3}" type="datetimeFigureOut">
              <a:rPr lang="de-DE" smtClean="0"/>
              <a:pPr/>
              <a:t>16.06.2023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6C7F-A6C3-405F-9F42-6A4D49CBC9F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C35CE-3E5A-42EE-A8DD-2A316A60ADF3}" type="datetimeFigureOut">
              <a:rPr lang="de-DE" smtClean="0"/>
              <a:pPr/>
              <a:t>16.06.2023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C6C7F-A6C3-405F-9F42-6A4D49CBC9F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6010433" y="-138374"/>
            <a:ext cx="3600400" cy="6858000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rot="709283">
            <a:off x="6228184" y="332656"/>
            <a:ext cx="1293912" cy="866527"/>
          </a:xfrm>
        </p:spPr>
        <p:txBody>
          <a:bodyPr>
            <a:normAutofit/>
          </a:bodyPr>
          <a:lstStyle/>
          <a:p>
            <a:r>
              <a:rPr lang="de-DE" sz="2000" b="1" i="1" dirty="0">
                <a:solidFill>
                  <a:srgbClr val="00B050"/>
                </a:solidFill>
                <a:latin typeface="Comic Sans MS" pitchFamily="66" charset="0"/>
              </a:rPr>
              <a:t>Das sind unsere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03848" y="188640"/>
            <a:ext cx="2736304" cy="720080"/>
          </a:xfrm>
        </p:spPr>
        <p:txBody>
          <a:bodyPr>
            <a:normAutofit/>
          </a:bodyPr>
          <a:lstStyle/>
          <a:p>
            <a:r>
              <a:rPr lang="de-DE" sz="1600" dirty="0">
                <a:solidFill>
                  <a:srgbClr val="FF0000"/>
                </a:solidFill>
                <a:latin typeface="Comic Sans MS" pitchFamily="66" charset="0"/>
              </a:rPr>
              <a:t>Wichtige Informationen für die Ferien</a:t>
            </a:r>
          </a:p>
        </p:txBody>
      </p:sp>
      <p:sp>
        <p:nvSpPr>
          <p:cNvPr id="4" name="Rechteck 3"/>
          <p:cNvSpPr/>
          <p:nvPr/>
        </p:nvSpPr>
        <p:spPr>
          <a:xfrm rot="19338310">
            <a:off x="6047315" y="1478603"/>
            <a:ext cx="3131828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2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Sommerferien 2023</a:t>
            </a:r>
          </a:p>
        </p:txBody>
      </p:sp>
      <p:pic>
        <p:nvPicPr>
          <p:cNvPr id="1026" name="Picture 2" descr="C:\Users\Barbara\AppData\Local\Microsoft\Windows\INetCache\IE\YSXDKMPJ\post_claudi_urlaub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666163"/>
            <a:ext cx="2175988" cy="1931189"/>
          </a:xfrm>
          <a:prstGeom prst="rect">
            <a:avLst/>
          </a:prstGeom>
          <a:noFill/>
        </p:spPr>
      </p:pic>
      <p:sp>
        <p:nvSpPr>
          <p:cNvPr id="10" name="Textfeld 9"/>
          <p:cNvSpPr txBox="1"/>
          <p:nvPr/>
        </p:nvSpPr>
        <p:spPr>
          <a:xfrm rot="20822938">
            <a:off x="6370473" y="5323226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i="1" dirty="0">
                <a:solidFill>
                  <a:srgbClr val="00B050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2842081" y="836712"/>
            <a:ext cx="3168352" cy="418576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de-DE" sz="1100" dirty="0">
                <a:latin typeface="Comic Sans MS" pitchFamily="66" charset="0"/>
              </a:rPr>
              <a:t>Liebe Eltern,</a:t>
            </a:r>
          </a:p>
          <a:p>
            <a:endParaRPr lang="de-DE" sz="1100" dirty="0">
              <a:latin typeface="Comic Sans MS" pitchFamily="66" charset="0"/>
            </a:endParaRPr>
          </a:p>
          <a:p>
            <a:r>
              <a:rPr lang="de-DE" sz="1100" b="1" dirty="0">
                <a:latin typeface="Comic Sans MS" pitchFamily="66" charset="0"/>
              </a:rPr>
              <a:t>bitte geben Sie Ihrem Kind jeden Tag ein Frühstück mit</a:t>
            </a:r>
            <a:r>
              <a:rPr lang="de-DE" sz="1100" dirty="0">
                <a:latin typeface="Comic Sans MS" pitchFamily="66" charset="0"/>
              </a:rPr>
              <a:t>.</a:t>
            </a:r>
          </a:p>
          <a:p>
            <a:endParaRPr lang="de-DE" sz="1100" dirty="0">
              <a:latin typeface="Comic Sans MS" pitchFamily="66" charset="0"/>
            </a:endParaRPr>
          </a:p>
          <a:p>
            <a:r>
              <a:rPr lang="de-DE" sz="1100" i="1" dirty="0">
                <a:latin typeface="Comic Sans MS" pitchFamily="66" charset="0"/>
              </a:rPr>
              <a:t>In den Ferienwochen bieten wir verschiedene Ausflugsziele an. </a:t>
            </a:r>
          </a:p>
          <a:p>
            <a:endParaRPr lang="de-DE" sz="1100" b="1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de-DE" sz="1200" b="1" i="1" dirty="0">
                <a:solidFill>
                  <a:srgbClr val="FF0000"/>
                </a:solidFill>
                <a:latin typeface="Comic Sans MS" pitchFamily="66" charset="0"/>
              </a:rPr>
              <a:t>Bitte schicken Sie Ihr Kind bis spätestens 9:00 Uhr in die OGS.</a:t>
            </a:r>
          </a:p>
          <a:p>
            <a:endParaRPr lang="de-DE" sz="1100" dirty="0">
              <a:latin typeface="Comic Sans MS" pitchFamily="66" charset="0"/>
            </a:endParaRPr>
          </a:p>
          <a:p>
            <a:r>
              <a:rPr lang="de-DE" sz="1100" dirty="0">
                <a:latin typeface="Comic Sans MS" pitchFamily="66" charset="0"/>
              </a:rPr>
              <a:t>Geben Sie Ihrem Kind bitte folgende Dinge mit:</a:t>
            </a:r>
          </a:p>
          <a:p>
            <a:endParaRPr lang="de-DE" sz="1100" dirty="0">
              <a:latin typeface="Comic Sans MS" pitchFamily="66" charset="0"/>
            </a:endParaRPr>
          </a:p>
          <a:p>
            <a:pPr marL="228600" indent="-228600">
              <a:buAutoNum type="arabicPeriod"/>
            </a:pPr>
            <a:r>
              <a:rPr lang="de-DE" sz="1100" dirty="0">
                <a:latin typeface="Comic Sans MS" pitchFamily="66" charset="0"/>
              </a:rPr>
              <a:t>Rucksack mit Frühstück und Getränken</a:t>
            </a:r>
          </a:p>
          <a:p>
            <a:pPr marL="228600" indent="-228600">
              <a:buAutoNum type="arabicPeriod"/>
            </a:pPr>
            <a:r>
              <a:rPr lang="de-DE" sz="1100" dirty="0">
                <a:latin typeface="Comic Sans MS" pitchFamily="66" charset="0"/>
              </a:rPr>
              <a:t>Schoko-Ticket, falls vorhanden</a:t>
            </a:r>
          </a:p>
          <a:p>
            <a:pPr marL="228600" indent="-228600">
              <a:buAutoNum type="arabicPeriod"/>
            </a:pPr>
            <a:r>
              <a:rPr lang="de-DE" sz="1100" dirty="0">
                <a:latin typeface="Comic Sans MS" pitchFamily="66" charset="0"/>
              </a:rPr>
              <a:t>Wettergerechte Kleidung, festes Schuhwerk</a:t>
            </a:r>
          </a:p>
          <a:p>
            <a:pPr marL="228600" indent="-228600">
              <a:buAutoNum type="arabicPeriod"/>
            </a:pPr>
            <a:r>
              <a:rPr lang="de-DE" sz="1100" dirty="0">
                <a:latin typeface="Comic Sans MS" pitchFamily="66" charset="0"/>
              </a:rPr>
              <a:t>Sonnencreme/Sonnenschutz</a:t>
            </a:r>
          </a:p>
          <a:p>
            <a:pPr marL="228600" indent="-228600"/>
            <a:endParaRPr lang="de-DE" sz="1100" dirty="0">
              <a:latin typeface="Comic Sans MS" pitchFamily="66" charset="0"/>
            </a:endParaRPr>
          </a:p>
          <a:p>
            <a:pPr marL="228600" indent="-228600"/>
            <a:r>
              <a:rPr lang="de-DE" sz="1100" dirty="0">
                <a:latin typeface="Comic Sans MS" pitchFamily="66" charset="0"/>
              </a:rPr>
              <a:t>      An Ausflugstagen erreichen Sie uns telefonisch unter folgender Nummer:</a:t>
            </a:r>
          </a:p>
          <a:p>
            <a:pPr marL="228600" indent="-228600"/>
            <a:endParaRPr lang="de-DE" sz="1100" dirty="0">
              <a:latin typeface="Comic Sans MS" pitchFamily="66" charset="0"/>
            </a:endParaRPr>
          </a:p>
          <a:p>
            <a:pPr marL="685800" lvl="1" indent="-228600"/>
            <a:r>
              <a:rPr lang="de-DE" sz="1100" u="sng" dirty="0">
                <a:latin typeface="Comic Sans MS" pitchFamily="66" charset="0"/>
              </a:rPr>
              <a:t>0163- 2783693</a:t>
            </a:r>
          </a:p>
        </p:txBody>
      </p:sp>
      <p:sp>
        <p:nvSpPr>
          <p:cNvPr id="15" name="Ellipse 14"/>
          <p:cNvSpPr/>
          <p:nvPr/>
        </p:nvSpPr>
        <p:spPr>
          <a:xfrm>
            <a:off x="179512" y="260648"/>
            <a:ext cx="2664296" cy="122413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de-DE" sz="900" dirty="0">
                <a:solidFill>
                  <a:schemeClr val="tx1"/>
                </a:solidFill>
                <a:latin typeface="Comic Sans MS" pitchFamily="66" charset="0"/>
              </a:rPr>
              <a:t>Sollte Ihr Kind den Ablauf des Ferienprogramms gravierend stören, behalten wir uns vor Ihr Kind vom weiteren Verlauf des Programms auszuschließen.</a:t>
            </a:r>
          </a:p>
        </p:txBody>
      </p:sp>
      <p:sp>
        <p:nvSpPr>
          <p:cNvPr id="18" name="Abgerundetes Rechteck 17"/>
          <p:cNvSpPr/>
          <p:nvPr/>
        </p:nvSpPr>
        <p:spPr>
          <a:xfrm>
            <a:off x="323528" y="2636912"/>
            <a:ext cx="2520280" cy="184482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rgbClr val="FFFF00"/>
                </a:solidFill>
                <a:latin typeface="Comic Sans MS" pitchFamily="66" charset="0"/>
              </a:rPr>
              <a:t>Denken Sie daran das freitags bis 15.00 Uhr geöffnet ist.</a:t>
            </a:r>
          </a:p>
        </p:txBody>
      </p:sp>
      <p:sp>
        <p:nvSpPr>
          <p:cNvPr id="19" name="Rechteck 18"/>
          <p:cNvSpPr/>
          <p:nvPr/>
        </p:nvSpPr>
        <p:spPr>
          <a:xfrm>
            <a:off x="395536" y="2060848"/>
            <a:ext cx="2263761" cy="33855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de-DE" sz="1600" b="1" cap="none" spc="0" dirty="0">
                <a:ln/>
                <a:solidFill>
                  <a:schemeClr val="tx1"/>
                </a:solidFill>
                <a:effectLst/>
                <a:latin typeface="Comic Sans MS" pitchFamily="66" charset="0"/>
              </a:rPr>
              <a:t>Unsere Bitte an Sie:</a:t>
            </a:r>
          </a:p>
        </p:txBody>
      </p:sp>
      <p:sp>
        <p:nvSpPr>
          <p:cNvPr id="20" name="Rechteck 19"/>
          <p:cNvSpPr/>
          <p:nvPr/>
        </p:nvSpPr>
        <p:spPr>
          <a:xfrm rot="19928564">
            <a:off x="15454" y="4955265"/>
            <a:ext cx="2091198" cy="584775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de-DE" sz="1600" b="1" cap="none" spc="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Wir wünschen allen</a:t>
            </a:r>
          </a:p>
          <a:p>
            <a:pPr algn="ctr"/>
            <a:r>
              <a:rPr lang="de-DE" sz="1600" b="1" cap="none" spc="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 schöne Ferien </a:t>
            </a:r>
            <a:r>
              <a:rPr lang="de-DE" sz="1600" b="1" cap="none" spc="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  <a:sym typeface="Wingdings" pitchFamily="2" charset="2"/>
              </a:rPr>
              <a:t></a:t>
            </a:r>
            <a:endParaRPr lang="de-DE" sz="16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8" name="Picture 4" descr="Bienen Clipart - Sommer Cliparts fre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858" y="3290626"/>
            <a:ext cx="2341131" cy="2341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0" y="-537159"/>
          <a:ext cx="9144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94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Ellipse 2"/>
          <p:cNvSpPr/>
          <p:nvPr/>
        </p:nvSpPr>
        <p:spPr>
          <a:xfrm>
            <a:off x="179512" y="188640"/>
            <a:ext cx="2808312" cy="93610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1. Woche</a:t>
            </a:r>
          </a:p>
          <a:p>
            <a:pPr marL="342900" indent="-342900" algn="ctr"/>
            <a:r>
              <a:rPr lang="de-DE" dirty="0"/>
              <a:t>26.06.- 30.06.23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371475"/>
              </p:ext>
            </p:extLst>
          </p:nvPr>
        </p:nvGraphicFramePr>
        <p:xfrm>
          <a:off x="0" y="1674028"/>
          <a:ext cx="3139747" cy="537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83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7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4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1739"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dirty="0">
                          <a:latin typeface="Comic Sans MS" pitchFamily="66" charset="0"/>
                        </a:rPr>
                        <a:t>Bringe</a:t>
                      </a:r>
                      <a:r>
                        <a:rPr lang="de-DE" sz="900" baseline="0" dirty="0">
                          <a:latin typeface="Comic Sans MS" pitchFamily="66" charset="0"/>
                        </a:rPr>
                        <a:t> bitte mit: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8982"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latin typeface="Comic Sans MS" pitchFamily="66" charset="0"/>
                        </a:rPr>
                        <a:t>Mon-tag-</a:t>
                      </a:r>
                    </a:p>
                    <a:p>
                      <a:pPr algn="ctr"/>
                      <a:endParaRPr lang="de-DE" sz="1400" b="0" dirty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de-DE" sz="1400" b="0" dirty="0">
                          <a:latin typeface="Comic Sans MS" pitchFamily="66" charset="0"/>
                        </a:rPr>
                        <a:t>bis</a:t>
                      </a:r>
                    </a:p>
                    <a:p>
                      <a:pPr algn="ctr"/>
                      <a:endParaRPr lang="de-DE" sz="1400" b="0" dirty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de-DE" sz="1400" b="0" dirty="0">
                          <a:latin typeface="Comic Sans MS" pitchFamily="66" charset="0"/>
                        </a:rPr>
                        <a:t>Frei-tag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0" dirty="0">
                          <a:latin typeface="Comic Sans MS" pitchFamily="66" charset="0"/>
                        </a:rPr>
                        <a:t>Jeder Tag ist Spielzeugtag!</a:t>
                      </a:r>
                    </a:p>
                    <a:p>
                      <a:pPr algn="ctr"/>
                      <a:endParaRPr lang="de-DE" sz="1200" b="0" dirty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de-DE" sz="1200" b="0" dirty="0">
                          <a:latin typeface="Comic Sans MS" pitchFamily="66" charset="0"/>
                        </a:rPr>
                        <a:t>Wir bieten folgende gruppen-übergreifende Projekte an:</a:t>
                      </a:r>
                    </a:p>
                    <a:p>
                      <a:pPr algn="ctr"/>
                      <a:endParaRPr lang="de-DE" sz="1200" b="0" dirty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de-DE" sz="1200" b="0" dirty="0">
                          <a:latin typeface="Comic Sans MS" pitchFamily="66" charset="0"/>
                        </a:rPr>
                        <a:t>Spiel &amp; Sport</a:t>
                      </a:r>
                    </a:p>
                    <a:p>
                      <a:pPr algn="ctr"/>
                      <a:r>
                        <a:rPr lang="de-DE" sz="1200" b="0" dirty="0">
                          <a:latin typeface="Comic Sans MS" pitchFamily="66" charset="0"/>
                        </a:rPr>
                        <a:t>Sinnesspiele</a:t>
                      </a:r>
                    </a:p>
                    <a:p>
                      <a:pPr algn="ctr"/>
                      <a:r>
                        <a:rPr lang="de-DE" sz="1200" b="0" dirty="0">
                          <a:latin typeface="Comic Sans MS" pitchFamily="66" charset="0"/>
                        </a:rPr>
                        <a:t>Gipsmasken</a:t>
                      </a:r>
                    </a:p>
                    <a:p>
                      <a:pPr algn="ctr"/>
                      <a:r>
                        <a:rPr lang="de-DE" sz="1200" b="0" dirty="0">
                          <a:latin typeface="Comic Sans MS" pitchFamily="66" charset="0"/>
                        </a:rPr>
                        <a:t>„Einmal Clown sein“</a:t>
                      </a:r>
                    </a:p>
                    <a:p>
                      <a:pPr algn="ctr"/>
                      <a:endParaRPr lang="de-DE" sz="1200" b="0" dirty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de-DE" sz="1200" b="0" dirty="0">
                          <a:latin typeface="Comic Sans MS" pitchFamily="66" charset="0"/>
                        </a:rPr>
                        <a:t> Im Freispiel </a:t>
                      </a:r>
                    </a:p>
                    <a:p>
                      <a:pPr algn="ctr"/>
                      <a:r>
                        <a:rPr lang="de-DE" sz="1200" b="0" dirty="0">
                          <a:latin typeface="Comic Sans MS" pitchFamily="66" charset="0"/>
                        </a:rPr>
                        <a:t>bauen wir einen Matschtisch, Leben in der</a:t>
                      </a:r>
                    </a:p>
                    <a:p>
                      <a:pPr algn="ctr"/>
                      <a:r>
                        <a:rPr lang="de-DE" sz="1200" b="0" dirty="0">
                          <a:latin typeface="Comic Sans MS" pitchFamily="66" charset="0"/>
                        </a:rPr>
                        <a:t>Unterwasserwelt</a:t>
                      </a:r>
                    </a:p>
                    <a:p>
                      <a:pPr algn="ctr"/>
                      <a:endParaRPr lang="de-DE" sz="1200" b="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100" dirty="0">
                        <a:latin typeface="Comic Sans MS" pitchFamily="66" charset="0"/>
                      </a:endParaRPr>
                    </a:p>
                    <a:p>
                      <a:pPr algn="ctr"/>
                      <a:endParaRPr lang="de-DE" sz="1100" dirty="0">
                        <a:latin typeface="Comic Sans MS" pitchFamily="66" charset="0"/>
                      </a:endParaRPr>
                    </a:p>
                    <a:p>
                      <a:pPr algn="ctr"/>
                      <a:endParaRPr lang="de-DE" sz="1100" dirty="0">
                        <a:latin typeface="Comic Sans MS" pitchFamily="66" charset="0"/>
                      </a:endParaRPr>
                    </a:p>
                    <a:p>
                      <a:pPr algn="ctr"/>
                      <a:endParaRPr lang="de-DE" sz="1100" dirty="0">
                        <a:latin typeface="Comic Sans MS" pitchFamily="66" charset="0"/>
                      </a:endParaRPr>
                    </a:p>
                    <a:p>
                      <a:pPr algn="ctr"/>
                      <a:endParaRPr lang="de-DE" sz="1100" dirty="0">
                        <a:latin typeface="Comic Sans MS" pitchFamily="66" charset="0"/>
                      </a:endParaRPr>
                    </a:p>
                    <a:p>
                      <a:pPr algn="ctr"/>
                      <a:endParaRPr lang="de-DE" sz="1100" dirty="0">
                        <a:latin typeface="Comic Sans MS" pitchFamily="66" charset="0"/>
                      </a:endParaRPr>
                    </a:p>
                    <a:p>
                      <a:pPr algn="ctr"/>
                      <a:endParaRPr lang="de-DE" sz="1100" dirty="0">
                        <a:latin typeface="Comic Sans MS" pitchFamily="66" charset="0"/>
                      </a:endParaRPr>
                    </a:p>
                    <a:p>
                      <a:pPr algn="ctr"/>
                      <a:endParaRPr lang="de-DE" sz="1100" dirty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de-DE" sz="1100" dirty="0">
                          <a:latin typeface="Comic Sans MS" pitchFamily="66" charset="0"/>
                        </a:rPr>
                        <a:t>phantasie-voll und kreativ zu sein,</a:t>
                      </a:r>
                    </a:p>
                    <a:p>
                      <a:pPr algn="ctr"/>
                      <a:r>
                        <a:rPr lang="de-DE" sz="1100" dirty="0">
                          <a:latin typeface="Comic Sans MS" pitchFamily="66" charset="0"/>
                        </a:rPr>
                        <a:t>Spaß an der Bewegung</a:t>
                      </a:r>
                    </a:p>
                    <a:p>
                      <a:pPr algn="ctr"/>
                      <a:r>
                        <a:rPr lang="de-DE" sz="1100" dirty="0">
                          <a:latin typeface="Comic Sans MS" pitchFamily="66" charset="0"/>
                        </a:rPr>
                        <a:t> 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1013">
                <a:tc>
                  <a:txBody>
                    <a:bodyPr/>
                    <a:lstStyle/>
                    <a:p>
                      <a:pPr algn="ctr"/>
                      <a:r>
                        <a:rPr lang="de-DE" sz="1400" b="0" dirty="0">
                          <a:latin typeface="Comic Sans MS" pitchFamily="66" charset="0"/>
                        </a:rPr>
                        <a:t>Mitt-</a:t>
                      </a:r>
                    </a:p>
                    <a:p>
                      <a:pPr algn="ctr"/>
                      <a:r>
                        <a:rPr lang="de-DE" sz="1400" b="0" dirty="0" err="1">
                          <a:latin typeface="Comic Sans MS" pitchFamily="66" charset="0"/>
                        </a:rPr>
                        <a:t>woch</a:t>
                      </a:r>
                      <a:endParaRPr lang="de-DE" sz="1400" b="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100" dirty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de-DE" sz="1200" dirty="0">
                          <a:latin typeface="Comic Sans MS" pitchFamily="66" charset="0"/>
                        </a:rPr>
                        <a:t>Ausflug zum Wasserspielplatz Düsseldorf</a:t>
                      </a:r>
                    </a:p>
                    <a:p>
                      <a:pPr algn="ctr"/>
                      <a:endParaRPr lang="de-DE" sz="11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latin typeface="Comic Sans MS" pitchFamily="66" charset="0"/>
                        </a:rPr>
                        <a:t>Wetter-</a:t>
                      </a:r>
                    </a:p>
                    <a:p>
                      <a:pPr algn="ctr"/>
                      <a:r>
                        <a:rPr lang="de-DE" sz="1100" dirty="0">
                          <a:latin typeface="Comic Sans MS" pitchFamily="66" charset="0"/>
                        </a:rPr>
                        <a:t>feste</a:t>
                      </a:r>
                    </a:p>
                    <a:p>
                      <a:pPr algn="ctr"/>
                      <a:r>
                        <a:rPr lang="de-DE" sz="1100" dirty="0">
                          <a:latin typeface="Comic Sans MS" pitchFamily="66" charset="0"/>
                        </a:rPr>
                        <a:t>Kleidung</a:t>
                      </a:r>
                    </a:p>
                    <a:p>
                      <a:pPr algn="ctr"/>
                      <a:r>
                        <a:rPr lang="de-DE" sz="1100" dirty="0">
                          <a:latin typeface="Comic Sans MS" pitchFamily="66" charset="0"/>
                        </a:rPr>
                        <a:t>Badehose</a:t>
                      </a:r>
                    </a:p>
                    <a:p>
                      <a:pPr algn="ctr"/>
                      <a:r>
                        <a:rPr lang="de-DE" sz="1100" dirty="0">
                          <a:latin typeface="Comic Sans MS" pitchFamily="66" charset="0"/>
                        </a:rPr>
                        <a:t>bzw. Bade-anzug</a:t>
                      </a:r>
                    </a:p>
                    <a:p>
                      <a:pPr algn="ctr"/>
                      <a:endParaRPr lang="de-DE" sz="11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Ellipse 7"/>
          <p:cNvSpPr/>
          <p:nvPr/>
        </p:nvSpPr>
        <p:spPr>
          <a:xfrm>
            <a:off x="3275856" y="188640"/>
            <a:ext cx="2808312" cy="93610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2. Woche</a:t>
            </a:r>
          </a:p>
          <a:p>
            <a:pPr algn="ctr"/>
            <a:r>
              <a:rPr lang="de-DE" dirty="0"/>
              <a:t>03.07.- 07.07.23</a:t>
            </a:r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622502"/>
              </p:ext>
            </p:extLst>
          </p:nvPr>
        </p:nvGraphicFramePr>
        <p:xfrm>
          <a:off x="3139747" y="1680985"/>
          <a:ext cx="2979916" cy="5198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5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7287">
                <a:tc>
                  <a:txBody>
                    <a:bodyPr/>
                    <a:lstStyle/>
                    <a:p>
                      <a:endParaRPr lang="de-DE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>
                          <a:latin typeface="Comic Sans MS" pitchFamily="66" charset="0"/>
                        </a:rPr>
                        <a:t>Bringe bitte mit: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9484">
                <a:tc>
                  <a:txBody>
                    <a:bodyPr/>
                    <a:lstStyle/>
                    <a:p>
                      <a:r>
                        <a:rPr lang="de-DE" sz="1400" dirty="0">
                          <a:latin typeface="Comic Sans MS" pitchFamily="66" charset="0"/>
                        </a:rPr>
                        <a:t>Mon-</a:t>
                      </a:r>
                    </a:p>
                    <a:p>
                      <a:r>
                        <a:rPr lang="de-DE" sz="1400" dirty="0">
                          <a:latin typeface="Comic Sans MS" pitchFamily="66" charset="0"/>
                        </a:rPr>
                        <a:t>tag</a:t>
                      </a:r>
                    </a:p>
                    <a:p>
                      <a:endParaRPr lang="de-DE" sz="1400" dirty="0">
                        <a:latin typeface="Comic Sans MS" pitchFamily="66" charset="0"/>
                      </a:endParaRPr>
                    </a:p>
                    <a:p>
                      <a:r>
                        <a:rPr lang="de-DE" sz="1400" dirty="0">
                          <a:latin typeface="Comic Sans MS" pitchFamily="66" charset="0"/>
                        </a:rPr>
                        <a:t>bis</a:t>
                      </a:r>
                    </a:p>
                    <a:p>
                      <a:endParaRPr lang="de-DE" sz="1400" dirty="0">
                        <a:latin typeface="Comic Sans MS" pitchFamily="66" charset="0"/>
                      </a:endParaRPr>
                    </a:p>
                    <a:p>
                      <a:r>
                        <a:rPr lang="de-DE" sz="1400" dirty="0">
                          <a:latin typeface="Comic Sans MS" pitchFamily="66" charset="0"/>
                        </a:rPr>
                        <a:t>Frei-</a:t>
                      </a:r>
                    </a:p>
                    <a:p>
                      <a:r>
                        <a:rPr lang="de-DE" sz="1400" dirty="0">
                          <a:latin typeface="Comic Sans MS" pitchFamily="66" charset="0"/>
                        </a:rPr>
                        <a:t>tag</a:t>
                      </a:r>
                    </a:p>
                    <a:p>
                      <a:endParaRPr lang="de-DE" sz="14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Comic Sans MS" pitchFamily="66" charset="0"/>
                        </a:rPr>
                        <a:t>Jeder</a:t>
                      </a:r>
                      <a:r>
                        <a:rPr lang="de-DE" sz="1200" baseline="0" dirty="0">
                          <a:latin typeface="Comic Sans MS" pitchFamily="66" charset="0"/>
                        </a:rPr>
                        <a:t> Tag ist Spielzeugtag!</a:t>
                      </a:r>
                      <a:endParaRPr lang="de-DE" sz="1200" dirty="0">
                        <a:latin typeface="Comic Sans MS" pitchFamily="66" charset="0"/>
                      </a:endParaRPr>
                    </a:p>
                    <a:p>
                      <a:pPr algn="ctr"/>
                      <a:endParaRPr lang="de-DE" sz="1200" dirty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de-DE" sz="1200" dirty="0">
                          <a:latin typeface="Comic Sans MS" pitchFamily="66" charset="0"/>
                        </a:rPr>
                        <a:t>Wir bieten folgende gruppen-übergreifende Projekte an:</a:t>
                      </a:r>
                    </a:p>
                    <a:p>
                      <a:pPr algn="ctr"/>
                      <a:endParaRPr lang="de-DE" sz="1200" dirty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de-DE" sz="1200" dirty="0">
                          <a:latin typeface="Comic Sans MS" pitchFamily="66" charset="0"/>
                        </a:rPr>
                        <a:t>Podcast</a:t>
                      </a:r>
                    </a:p>
                    <a:p>
                      <a:pPr algn="ctr"/>
                      <a:r>
                        <a:rPr lang="de-DE" sz="1200" dirty="0">
                          <a:latin typeface="Comic Sans MS" pitchFamily="66" charset="0"/>
                        </a:rPr>
                        <a:t>Schmuck</a:t>
                      </a:r>
                    </a:p>
                    <a:p>
                      <a:pPr algn="ctr"/>
                      <a:r>
                        <a:rPr lang="de-DE" sz="1200" dirty="0">
                          <a:latin typeface="Comic Sans MS" pitchFamily="66" charset="0"/>
                        </a:rPr>
                        <a:t>Schatten-spiele</a:t>
                      </a:r>
                    </a:p>
                    <a:p>
                      <a:pPr algn="ctr"/>
                      <a:endParaRPr lang="de-DE" sz="1200" dirty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de-DE" sz="1200" dirty="0">
                          <a:latin typeface="Comic Sans MS" pitchFamily="66" charset="0"/>
                        </a:rPr>
                        <a:t> Im Freispiel batiken wir, arbeiten mit Beton und werken mit Holz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latin typeface="Comic Sans MS" pitchFamily="66" charset="0"/>
                      </a:endParaRPr>
                    </a:p>
                    <a:p>
                      <a:endParaRPr lang="de-DE" sz="1200" dirty="0">
                        <a:latin typeface="Comic Sans MS" pitchFamily="66" charset="0"/>
                      </a:endParaRPr>
                    </a:p>
                    <a:p>
                      <a:endParaRPr lang="de-DE" sz="1200" dirty="0">
                        <a:latin typeface="Comic Sans MS" pitchFamily="66" charset="0"/>
                      </a:endParaRPr>
                    </a:p>
                    <a:p>
                      <a:endParaRPr lang="de-DE" sz="1200" dirty="0">
                        <a:latin typeface="Comic Sans MS" pitchFamily="66" charset="0"/>
                      </a:endParaRPr>
                    </a:p>
                    <a:p>
                      <a:endParaRPr lang="de-DE" sz="1200" dirty="0">
                        <a:latin typeface="Comic Sans MS" pitchFamily="66" charset="0"/>
                      </a:endParaRPr>
                    </a:p>
                    <a:p>
                      <a:endParaRPr lang="de-DE" sz="1200" dirty="0">
                        <a:latin typeface="Comic Sans MS" pitchFamily="66" charset="0"/>
                      </a:endParaRPr>
                    </a:p>
                    <a:p>
                      <a:endParaRPr lang="de-DE" sz="1200" dirty="0">
                        <a:latin typeface="Comic Sans MS" pitchFamily="66" charset="0"/>
                      </a:endParaRPr>
                    </a:p>
                    <a:p>
                      <a:endParaRPr lang="de-DE" sz="1000" dirty="0">
                        <a:latin typeface="Comic Sans MS" pitchFamily="66" charset="0"/>
                      </a:endParaRPr>
                    </a:p>
                    <a:p>
                      <a:r>
                        <a:rPr lang="de-DE" sz="1000" dirty="0">
                          <a:latin typeface="Comic Sans MS" pitchFamily="66" charset="0"/>
                        </a:rPr>
                        <a:t>mit</a:t>
                      </a:r>
                    </a:p>
                    <a:p>
                      <a:r>
                        <a:rPr lang="de-DE" sz="1000" dirty="0">
                          <a:latin typeface="Comic Sans MS" pitchFamily="66" charset="0"/>
                        </a:rPr>
                        <a:t>Phantasie</a:t>
                      </a:r>
                    </a:p>
                    <a:p>
                      <a:r>
                        <a:rPr lang="de-DE" sz="1000" dirty="0">
                          <a:latin typeface="Comic Sans MS" pitchFamily="66" charset="0"/>
                        </a:rPr>
                        <a:t>und </a:t>
                      </a:r>
                      <a:r>
                        <a:rPr lang="de-DE" sz="1000" dirty="0" err="1">
                          <a:latin typeface="Comic Sans MS" pitchFamily="66" charset="0"/>
                        </a:rPr>
                        <a:t>Kreativi</a:t>
                      </a:r>
                      <a:r>
                        <a:rPr lang="de-DE" sz="1000" dirty="0">
                          <a:latin typeface="Comic Sans MS" pitchFamily="66" charset="0"/>
                        </a:rPr>
                        <a:t>-</a:t>
                      </a:r>
                    </a:p>
                    <a:p>
                      <a:r>
                        <a:rPr lang="de-DE" sz="1000" dirty="0">
                          <a:latin typeface="Comic Sans MS" pitchFamily="66" charset="0"/>
                        </a:rPr>
                        <a:t>tät dabei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3111">
                <a:tc>
                  <a:txBody>
                    <a:bodyPr/>
                    <a:lstStyle/>
                    <a:p>
                      <a:r>
                        <a:rPr lang="de-DE" sz="1400" dirty="0">
                          <a:latin typeface="Comic Sans MS" pitchFamily="66" charset="0"/>
                        </a:rPr>
                        <a:t>Donners-tag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100" dirty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de-DE" sz="1200" dirty="0">
                          <a:latin typeface="Comic Sans MS" pitchFamily="66" charset="0"/>
                        </a:rPr>
                        <a:t>Ausflug zum Haaner Bachtal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100" dirty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de-DE" sz="1100" dirty="0">
                          <a:latin typeface="Comic Sans MS" pitchFamily="66" charset="0"/>
                        </a:rPr>
                        <a:t>Wetter-feste</a:t>
                      </a:r>
                    </a:p>
                    <a:p>
                      <a:pPr algn="ctr"/>
                      <a:r>
                        <a:rPr lang="de-DE" sz="1100" dirty="0">
                          <a:latin typeface="Comic Sans MS" pitchFamily="66" charset="0"/>
                        </a:rPr>
                        <a:t>Kleidung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Ellipse 11"/>
          <p:cNvSpPr/>
          <p:nvPr/>
        </p:nvSpPr>
        <p:spPr>
          <a:xfrm>
            <a:off x="6300192" y="188640"/>
            <a:ext cx="2664296" cy="86409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3. Woche</a:t>
            </a:r>
          </a:p>
          <a:p>
            <a:pPr algn="ctr"/>
            <a:r>
              <a:rPr lang="de-DE" dirty="0"/>
              <a:t>10.07.- 14.07.23</a:t>
            </a:r>
          </a:p>
        </p:txBody>
      </p:sp>
      <p:graphicFrame>
        <p:nvGraphicFramePr>
          <p:cNvPr id="14" name="Tabel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731893"/>
              </p:ext>
            </p:extLst>
          </p:nvPr>
        </p:nvGraphicFramePr>
        <p:xfrm>
          <a:off x="6120171" y="1674029"/>
          <a:ext cx="3024338" cy="562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4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3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2192">
                <a:tc>
                  <a:txBody>
                    <a:bodyPr/>
                    <a:lstStyle/>
                    <a:p>
                      <a:endParaRPr lang="de-DE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900" dirty="0">
                          <a:latin typeface="Comic Sans MS" pitchFamily="66" charset="0"/>
                        </a:rPr>
                        <a:t>Bringe bitte mit: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8304">
                <a:tc>
                  <a:txBody>
                    <a:bodyPr/>
                    <a:lstStyle/>
                    <a:p>
                      <a:r>
                        <a:rPr lang="de-DE" sz="1400" b="0" dirty="0">
                          <a:latin typeface="Comic Sans MS" pitchFamily="66" charset="0"/>
                        </a:rPr>
                        <a:t>Mon-</a:t>
                      </a:r>
                    </a:p>
                    <a:p>
                      <a:r>
                        <a:rPr lang="de-DE" sz="1400" b="0" dirty="0">
                          <a:latin typeface="Comic Sans MS" pitchFamily="66" charset="0"/>
                        </a:rPr>
                        <a:t>tag</a:t>
                      </a:r>
                    </a:p>
                    <a:p>
                      <a:endParaRPr lang="de-DE" sz="1400" b="0" dirty="0">
                        <a:latin typeface="Comic Sans MS" pitchFamily="66" charset="0"/>
                      </a:endParaRPr>
                    </a:p>
                    <a:p>
                      <a:r>
                        <a:rPr lang="de-DE" sz="1400" b="0" dirty="0">
                          <a:latin typeface="Comic Sans MS" pitchFamily="66" charset="0"/>
                        </a:rPr>
                        <a:t>bis</a:t>
                      </a:r>
                    </a:p>
                    <a:p>
                      <a:endParaRPr lang="de-DE" sz="1400" b="0" dirty="0">
                        <a:latin typeface="Comic Sans MS" pitchFamily="66" charset="0"/>
                      </a:endParaRPr>
                    </a:p>
                    <a:p>
                      <a:r>
                        <a:rPr lang="de-DE" sz="1400" b="0" dirty="0">
                          <a:latin typeface="Comic Sans MS" pitchFamily="66" charset="0"/>
                        </a:rPr>
                        <a:t>Mitt-</a:t>
                      </a:r>
                      <a:r>
                        <a:rPr lang="de-DE" sz="1400" b="0" dirty="0" err="1">
                          <a:latin typeface="Comic Sans MS" pitchFamily="66" charset="0"/>
                        </a:rPr>
                        <a:t>woch</a:t>
                      </a:r>
                      <a:endParaRPr lang="de-DE" sz="1400" b="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latin typeface="Comic Sans MS" pitchFamily="66" charset="0"/>
                        </a:rPr>
                        <a:t>Jeder Tag ist</a:t>
                      </a:r>
                    </a:p>
                    <a:p>
                      <a:pPr algn="ctr"/>
                      <a:r>
                        <a:rPr lang="de-DE" sz="1200" dirty="0">
                          <a:latin typeface="Comic Sans MS" pitchFamily="66" charset="0"/>
                        </a:rPr>
                        <a:t>Spielzeugtag!</a:t>
                      </a:r>
                    </a:p>
                    <a:p>
                      <a:pPr algn="ctr"/>
                      <a:endParaRPr lang="de-DE" sz="1200" dirty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de-DE" sz="1200" dirty="0">
                          <a:latin typeface="Comic Sans MS" pitchFamily="66" charset="0"/>
                        </a:rPr>
                        <a:t>Wir bieten folgende gruppenüber-greifende</a:t>
                      </a:r>
                    </a:p>
                    <a:p>
                      <a:pPr algn="ctr"/>
                      <a:r>
                        <a:rPr lang="de-DE" sz="1200" dirty="0">
                          <a:latin typeface="Comic Sans MS" pitchFamily="66" charset="0"/>
                        </a:rPr>
                        <a:t>Projekte an:</a:t>
                      </a:r>
                    </a:p>
                    <a:p>
                      <a:pPr algn="ctr"/>
                      <a:endParaRPr lang="de-DE" sz="1200" dirty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de-DE" sz="1200" dirty="0">
                          <a:latin typeface="Comic Sans MS" pitchFamily="66" charset="0"/>
                        </a:rPr>
                        <a:t>Kochen/Backen</a:t>
                      </a:r>
                    </a:p>
                    <a:p>
                      <a:pPr algn="ctr"/>
                      <a:r>
                        <a:rPr lang="de-DE" sz="1200" dirty="0">
                          <a:latin typeface="Comic Sans MS" pitchFamily="66" charset="0"/>
                        </a:rPr>
                        <a:t>Schnitzeljagd</a:t>
                      </a:r>
                    </a:p>
                    <a:p>
                      <a:pPr algn="ctr"/>
                      <a:r>
                        <a:rPr lang="de-DE" sz="1200" dirty="0">
                          <a:latin typeface="Comic Sans MS" pitchFamily="66" charset="0"/>
                        </a:rPr>
                        <a:t>Postkarten</a:t>
                      </a:r>
                    </a:p>
                    <a:p>
                      <a:pPr algn="ctr"/>
                      <a:endParaRPr lang="de-DE" sz="1200" dirty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de-DE" sz="1200" dirty="0">
                          <a:latin typeface="Comic Sans MS" pitchFamily="66" charset="0"/>
                        </a:rPr>
                        <a:t>Im Freispiel werken wir mit Holz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100" dirty="0">
                        <a:latin typeface="Comic Sans MS" pitchFamily="66" charset="0"/>
                      </a:endParaRPr>
                    </a:p>
                    <a:p>
                      <a:endParaRPr lang="de-DE" sz="1100" dirty="0">
                        <a:latin typeface="Comic Sans MS" pitchFamily="66" charset="0"/>
                      </a:endParaRPr>
                    </a:p>
                    <a:p>
                      <a:endParaRPr lang="de-DE" sz="1100" dirty="0">
                        <a:latin typeface="Comic Sans MS" pitchFamily="66" charset="0"/>
                      </a:endParaRPr>
                    </a:p>
                    <a:p>
                      <a:endParaRPr lang="de-DE" sz="1100" dirty="0">
                        <a:latin typeface="Comic Sans MS" pitchFamily="66" charset="0"/>
                      </a:endParaRPr>
                    </a:p>
                    <a:p>
                      <a:endParaRPr lang="de-DE" sz="1100" dirty="0">
                        <a:latin typeface="Comic Sans MS" pitchFamily="66" charset="0"/>
                      </a:endParaRPr>
                    </a:p>
                    <a:p>
                      <a:endParaRPr lang="de-DE" sz="1100" dirty="0">
                        <a:latin typeface="Comic Sans MS" pitchFamily="66" charset="0"/>
                      </a:endParaRPr>
                    </a:p>
                    <a:p>
                      <a:endParaRPr lang="de-DE" sz="1100" dirty="0">
                        <a:latin typeface="Comic Sans MS" pitchFamily="66" charset="0"/>
                      </a:endParaRPr>
                    </a:p>
                    <a:p>
                      <a:endParaRPr lang="de-DE" sz="1100" dirty="0">
                        <a:latin typeface="Comic Sans MS" pitchFamily="66" charset="0"/>
                      </a:endParaRPr>
                    </a:p>
                    <a:p>
                      <a:endParaRPr lang="de-DE" sz="1100" dirty="0">
                        <a:latin typeface="Comic Sans MS" pitchFamily="66" charset="0"/>
                      </a:endParaRPr>
                    </a:p>
                    <a:p>
                      <a:r>
                        <a:rPr lang="de-DE" sz="1100" dirty="0">
                          <a:latin typeface="Comic Sans MS" pitchFamily="66" charset="0"/>
                        </a:rPr>
                        <a:t>phantasie-voll und</a:t>
                      </a:r>
                    </a:p>
                    <a:p>
                      <a:r>
                        <a:rPr lang="de-DE" sz="1100" dirty="0">
                          <a:latin typeface="Comic Sans MS" pitchFamily="66" charset="0"/>
                        </a:rPr>
                        <a:t>kreativ zu</a:t>
                      </a:r>
                    </a:p>
                    <a:p>
                      <a:r>
                        <a:rPr lang="de-DE" sz="1100" dirty="0">
                          <a:latin typeface="Comic Sans MS" pitchFamily="66" charset="0"/>
                        </a:rPr>
                        <a:t>sein, Lust auf neue Rezepte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1084">
                <a:tc>
                  <a:txBody>
                    <a:bodyPr/>
                    <a:lstStyle/>
                    <a:p>
                      <a:r>
                        <a:rPr lang="de-DE" sz="1400" b="0" dirty="0" err="1">
                          <a:latin typeface="Comic Sans MS" pitchFamily="66" charset="0"/>
                        </a:rPr>
                        <a:t>Diens</a:t>
                      </a:r>
                      <a:r>
                        <a:rPr lang="de-DE" sz="1400" b="0" dirty="0">
                          <a:latin typeface="Comic Sans MS" pitchFamily="66" charset="0"/>
                        </a:rPr>
                        <a:t>-tag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100" baseline="0" dirty="0"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de-DE" sz="1200" baseline="0" dirty="0">
                          <a:latin typeface="Comic Sans MS" pitchFamily="66" charset="0"/>
                        </a:rPr>
                        <a:t>Ausflug zum Freizeitpark </a:t>
                      </a:r>
                      <a:r>
                        <a:rPr lang="de-DE" sz="1200" baseline="0" dirty="0" err="1">
                          <a:latin typeface="Comic Sans MS" pitchFamily="66" charset="0"/>
                        </a:rPr>
                        <a:t>Irrland</a:t>
                      </a:r>
                      <a:r>
                        <a:rPr lang="de-DE" sz="1200" baseline="0" dirty="0">
                          <a:latin typeface="Comic Sans MS" pitchFamily="66" charset="0"/>
                        </a:rPr>
                        <a:t>, Kevelaer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100" baseline="0" dirty="0">
                        <a:latin typeface="Comic Sans MS" pitchFamily="66" charset="0"/>
                      </a:endParaRPr>
                    </a:p>
                    <a:p>
                      <a:r>
                        <a:rPr lang="de-DE" sz="1100" baseline="0" dirty="0">
                          <a:latin typeface="Comic Sans MS" pitchFamily="66" charset="0"/>
                        </a:rPr>
                        <a:t>Wetter-</a:t>
                      </a:r>
                    </a:p>
                    <a:p>
                      <a:r>
                        <a:rPr lang="de-DE" sz="1100" baseline="0" dirty="0">
                          <a:latin typeface="Comic Sans MS" pitchFamily="66" charset="0"/>
                        </a:rPr>
                        <a:t>feste Kleidung, Badehose bzw. Badeanzug</a:t>
                      </a:r>
                    </a:p>
                    <a:p>
                      <a:endParaRPr lang="de-DE" sz="1100" baseline="0" dirty="0">
                        <a:latin typeface="Comic Sans MS" pitchFamily="66" charset="0"/>
                      </a:endParaRPr>
                    </a:p>
                    <a:p>
                      <a:endParaRPr lang="de-DE" sz="1100" dirty="0">
                        <a:latin typeface="Comic Sans MS" pitchFamily="66" charset="0"/>
                      </a:endParaRPr>
                    </a:p>
                    <a:p>
                      <a:endParaRPr lang="de-DE" sz="1100" dirty="0">
                        <a:latin typeface="Comic Sans MS" pitchFamily="66" charset="0"/>
                      </a:endParaRPr>
                    </a:p>
                    <a:p>
                      <a:endParaRPr lang="de-DE" sz="11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808">
                <a:tc>
                  <a:txBody>
                    <a:bodyPr/>
                    <a:lstStyle/>
                    <a:p>
                      <a:endParaRPr lang="de-DE" sz="1400" b="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100" dirty="0">
                        <a:latin typeface="Comic Sans MS" pitchFamily="66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Rechteck 14"/>
          <p:cNvSpPr/>
          <p:nvPr/>
        </p:nvSpPr>
        <p:spPr>
          <a:xfrm>
            <a:off x="0" y="6886297"/>
            <a:ext cx="9144000" cy="35912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solidFill>
                  <a:srgbClr val="0070C0"/>
                </a:solidFill>
              </a:rPr>
              <a:t>Liebe Eltern, wir bitten um Verständnis dafür, dass sich je nach Wetterlage unser Programm ändern kann.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342</Words>
  <Application>Microsoft Office PowerPoint</Application>
  <PresentationFormat>Bildschirmpräsentation (4:3)</PresentationFormat>
  <Paragraphs>169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Larissa-Design</vt:lpstr>
      <vt:lpstr>Das sind unsere </vt:lpstr>
      <vt:lpstr>PowerPoint-Präsentation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Barbara Attermeyer</dc:creator>
  <cp:lastModifiedBy>Tanja</cp:lastModifiedBy>
  <cp:revision>45</cp:revision>
  <cp:lastPrinted>2023-06-09T11:05:17Z</cp:lastPrinted>
  <dcterms:created xsi:type="dcterms:W3CDTF">2016-06-27T15:06:41Z</dcterms:created>
  <dcterms:modified xsi:type="dcterms:W3CDTF">2023-06-16T07:04:02Z</dcterms:modified>
</cp:coreProperties>
</file>