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DE939778-739D-43A9-9783-311376AB9117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7"/>
    <a:srgbClr val="FBBB37"/>
    <a:srgbClr val="005CA9"/>
    <a:srgbClr val="B7DEE8"/>
    <a:srgbClr val="FFFC7C"/>
    <a:srgbClr val="8EB4E3"/>
    <a:srgbClr val="0565B4"/>
    <a:srgbClr val="2BB2E9"/>
    <a:srgbClr val="3E6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0083A760-B449-447E-91C1-9AA797000E24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DB9EFF3C-8EB0-4070-BBA6-7974222508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1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B0A4858E-A136-44A4-AE24-3244C575649C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0" tIns="47775" rIns="95550" bIns="477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192D0F3B-8244-4040-937F-15CC517ABB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28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D0F3B-8244-4040-937F-15CC517ABB3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74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35CE-3E5A-42EE-A8DD-2A316A60ADF3}" type="datetimeFigureOut">
              <a:rPr lang="de-DE" smtClean="0"/>
              <a:pPr/>
              <a:t>15.06.2023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afik 31">
            <a:extLst>
              <a:ext uri="{FF2B5EF4-FFF2-40B4-BE49-F238E27FC236}">
                <a16:creationId xmlns:a16="http://schemas.microsoft.com/office/drawing/2014/main" id="{D37B7B80-30AE-E459-F63C-BA4EEEF55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72" y="2885237"/>
            <a:ext cx="1152686" cy="3982006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8C599F76-F30A-9325-A9B6-9B9B4FE0B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7437" y="4571681"/>
            <a:ext cx="1184400" cy="2286319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31A8A40-D034-4944-2A2E-EA833437B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84" y="1792275"/>
            <a:ext cx="2915817" cy="105742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AD58AF3-99F4-FBB0-E64D-0B896589F6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697" y="4415167"/>
            <a:ext cx="2648392" cy="2442833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459260" y="1975952"/>
            <a:ext cx="282623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CA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Sommerferien</a:t>
            </a:r>
            <a:r>
              <a:rPr lang="de-DE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CA9"/>
                </a:solidFill>
                <a:effectLst/>
                <a:latin typeface="Comic Sans MS" pitchFamily="66" charset="0"/>
              </a:rPr>
              <a:t> </a:t>
            </a:r>
          </a:p>
          <a:p>
            <a:pPr algn="ctr"/>
            <a:r>
              <a:rPr lang="de-DE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CA9"/>
                </a:solidFill>
                <a:effectLst/>
                <a:latin typeface="Comic Sans MS" pitchFamily="66" charset="0"/>
              </a:rPr>
              <a:t>2023</a:t>
            </a:r>
          </a:p>
        </p:txBody>
      </p:sp>
      <p:sp>
        <p:nvSpPr>
          <p:cNvPr id="10" name="Textfeld 9"/>
          <p:cNvSpPr txBox="1"/>
          <p:nvPr/>
        </p:nvSpPr>
        <p:spPr>
          <a:xfrm rot="20822938">
            <a:off x="-4822511" y="3544677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7A1CA5D-8662-DE2A-0806-3F447D282A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" y="0"/>
            <a:ext cx="1355597" cy="125038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13CED3C-0FF5-3E77-12E8-A7D73E32DB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242" y="5985626"/>
            <a:ext cx="2267744" cy="8504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1813D47-59AD-42DF-F2F6-70BF1FDCA1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55" y="6094330"/>
            <a:ext cx="771589" cy="71170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29E3B4-96DF-4CF1-22AD-6D1DA23A0E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81455" y="407424"/>
            <a:ext cx="2162545" cy="1196354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754652B-53A0-9327-5F65-899AA4E996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83192" y="3015725"/>
            <a:ext cx="1352739" cy="1114581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03C008D4-8232-A5DC-1347-95AA2E85E1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39407" y="0"/>
            <a:ext cx="1124107" cy="2219635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34814CD9-9E05-89BC-4B67-5EE974D6DF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40894" y="3742890"/>
            <a:ext cx="1114581" cy="311511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F76A79C-BD16-6694-ECB0-051CE8FC6AD0}"/>
              </a:ext>
            </a:extLst>
          </p:cNvPr>
          <p:cNvSpPr txBox="1"/>
          <p:nvPr/>
        </p:nvSpPr>
        <p:spPr>
          <a:xfrm>
            <a:off x="1365874" y="1122756"/>
            <a:ext cx="2750039" cy="424731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Liebe Kinder,</a:t>
            </a:r>
          </a:p>
          <a:p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de-DE" sz="1000">
                <a:latin typeface="Verdana" panose="020B0604030504040204" pitchFamily="34" charset="0"/>
                <a:ea typeface="Verdana" panose="020B0604030504040204" pitchFamily="34" charset="0"/>
              </a:rPr>
              <a:t>den Sommerferien </a:t>
            </a:r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bieten wir viele verschiedene </a:t>
            </a:r>
          </a:p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Aktionen an. </a:t>
            </a:r>
            <a:endParaRPr lang="de-DE" sz="1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Ihr erreicht uns</a:t>
            </a:r>
          </a:p>
          <a:p>
            <a:pPr marL="228600" indent="-228600"/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telefonisch unter:</a:t>
            </a:r>
          </a:p>
          <a:p>
            <a:pPr marL="228600" indent="-228600"/>
            <a:endParaRPr lang="de-DE" sz="10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/>
            <a:r>
              <a:rPr lang="de-DE" sz="1000" u="sng" dirty="0">
                <a:latin typeface="Verdana" panose="020B0604030504040204" pitchFamily="34" charset="0"/>
                <a:ea typeface="Verdana" panose="020B0604030504040204" pitchFamily="34" charset="0"/>
              </a:rPr>
              <a:t>0212/ 314541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E2D8E2A-270A-BD4A-3991-2307604A623E}"/>
              </a:ext>
            </a:extLst>
          </p:cNvPr>
          <p:cNvSpPr txBox="1"/>
          <p:nvPr/>
        </p:nvSpPr>
        <p:spPr>
          <a:xfrm>
            <a:off x="56038" y="2840772"/>
            <a:ext cx="1264077" cy="36009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In der ersten drei  Ferien-wochen ist die OT von </a:t>
            </a:r>
            <a:r>
              <a:rPr lang="de-DE" sz="1000" b="1" u="sng" dirty="0">
                <a:latin typeface="Verdana" panose="020B0604030504040204" pitchFamily="34" charset="0"/>
                <a:ea typeface="Verdana" panose="020B0604030504040204" pitchFamily="34" charset="0"/>
              </a:rPr>
              <a:t>14 Uhr bis 19 Uhr</a:t>
            </a:r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 für euch geöffnet.</a:t>
            </a:r>
          </a:p>
          <a:p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In der 2. Ferienwoche kommt das Spielmobil zu uns. Außerdem kannst du mit uns eine „Reise in die Steinzeit“ erleben!</a:t>
            </a:r>
          </a:p>
          <a:p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Bei gutem Wetter finden viele Aktionen draußen statt. </a:t>
            </a:r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170B06D-7CA2-16F6-E715-1244F2A8A5FA}"/>
              </a:ext>
            </a:extLst>
          </p:cNvPr>
          <p:cNvSpPr txBox="1"/>
          <p:nvPr/>
        </p:nvSpPr>
        <p:spPr>
          <a:xfrm>
            <a:off x="3878355" y="5391625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Fuhrgemeinschaft e.V.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Schelerstr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42719 Solingen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Tel: 0212/ 31 45 41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1A9C226-D05F-EB5C-21CD-CEECC527A4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458" y="4867973"/>
            <a:ext cx="2145084" cy="1828574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299278" y="332656"/>
            <a:ext cx="2273052" cy="936104"/>
          </a:xfrm>
          <a:prstGeom prst="ellipse">
            <a:avLst/>
          </a:prstGeom>
          <a:solidFill>
            <a:srgbClr val="FBBB3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Woche</a:t>
            </a:r>
          </a:p>
          <a:p>
            <a:pPr marL="342900" indent="-342900" algn="ctr"/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26.06.- 30.06.23</a:t>
            </a:r>
          </a:p>
        </p:txBody>
      </p:sp>
      <p:sp>
        <p:nvSpPr>
          <p:cNvPr id="8" name="Ellipse 7"/>
          <p:cNvSpPr/>
          <p:nvPr/>
        </p:nvSpPr>
        <p:spPr>
          <a:xfrm>
            <a:off x="3435474" y="332656"/>
            <a:ext cx="2273052" cy="936104"/>
          </a:xfrm>
          <a:prstGeom prst="ellipse">
            <a:avLst/>
          </a:prstGeom>
          <a:solidFill>
            <a:srgbClr val="0090D7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2. Woche</a:t>
            </a:r>
          </a:p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03.07.- 07.07.23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485B5C97-0B43-2B54-817F-1C4AF834BEE0}"/>
              </a:ext>
            </a:extLst>
          </p:cNvPr>
          <p:cNvGraphicFramePr>
            <a:graphicFrameLocks noGrp="1"/>
          </p:cNvGraphicFramePr>
          <p:nvPr/>
        </p:nvGraphicFramePr>
        <p:xfrm>
          <a:off x="299278" y="1550185"/>
          <a:ext cx="2273052" cy="490315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7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8695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Ausflug in die Fauna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de-DE" sz="1400" b="0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Dienstag</a:t>
                      </a: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 „</a:t>
                      </a:r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Sommerkino</a:t>
                      </a: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“ in der Gehrmann Scheune</a:t>
                      </a:r>
                    </a:p>
                  </a:txBody>
                  <a:tcPr anchor="ctr">
                    <a:solidFill>
                      <a:srgbClr val="FFF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Wir kochen selbst Marmelade mit euch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6542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Sommergerichte zubereiten</a:t>
                      </a:r>
                    </a:p>
                  </a:txBody>
                  <a:tcPr anchor="ctr">
                    <a:solidFill>
                      <a:srgbClr val="FFF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89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Wir machen ein leckeres Picknick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2800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Sommerbilder malen, basteln oder erstellen</a:t>
                      </a:r>
                    </a:p>
                  </a:txBody>
                  <a:tcPr anchor="ctr">
                    <a:solidFill>
                      <a:srgbClr val="FFF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Ellipse 8">
            <a:extLst>
              <a:ext uri="{FF2B5EF4-FFF2-40B4-BE49-F238E27FC236}">
                <a16:creationId xmlns:a16="http://schemas.microsoft.com/office/drawing/2014/main" id="{A4FCCACA-4725-0F46-46C9-A50C87D124B8}"/>
              </a:ext>
            </a:extLst>
          </p:cNvPr>
          <p:cNvSpPr/>
          <p:nvPr/>
        </p:nvSpPr>
        <p:spPr>
          <a:xfrm>
            <a:off x="6571670" y="332656"/>
            <a:ext cx="2273053" cy="936104"/>
          </a:xfrm>
          <a:prstGeom prst="ellipse">
            <a:avLst/>
          </a:prstGeom>
          <a:solidFill>
            <a:srgbClr val="005CA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3. Woche</a:t>
            </a:r>
          </a:p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10.07.- 14.07.23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0CC240F3-A088-DD49-920C-5F60FABC21CC}"/>
              </a:ext>
            </a:extLst>
          </p:cNvPr>
          <p:cNvGraphicFramePr>
            <a:graphicFrameLocks noGrp="1"/>
          </p:cNvGraphicFramePr>
          <p:nvPr/>
        </p:nvGraphicFramePr>
        <p:xfrm>
          <a:off x="6571671" y="1550185"/>
          <a:ext cx="2273052" cy="491459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73052">
                  <a:extLst>
                    <a:ext uri="{9D8B030D-6E8A-4147-A177-3AD203B41FA5}">
                      <a16:colId xmlns:a16="http://schemas.microsoft.com/office/drawing/2014/main" val="2352509152"/>
                    </a:ext>
                  </a:extLst>
                </a:gridCol>
              </a:tblGrid>
              <a:tr h="1014719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Olympische Spiele über die ganze Woche verteilt</a:t>
                      </a:r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9935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Leckere Sportriegel und andere Snacks selber machen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70473"/>
                  </a:ext>
                </a:extLst>
              </a:tr>
              <a:tr h="1068680">
                <a:tc>
                  <a:txBody>
                    <a:bodyPr/>
                    <a:lstStyle/>
                    <a:p>
                      <a:pPr algn="ctr"/>
                      <a:r>
                        <a:rPr lang="de-DE" sz="1400" b="0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Mittwoch</a:t>
                      </a: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</a:p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Uns besuchen Schlangen und andere Reptilien</a:t>
                      </a:r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321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Wir lernen zusammen tanzen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4788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Abschlussgrillen am </a:t>
                      </a:r>
                      <a:r>
                        <a:rPr lang="de-DE" sz="1400" b="0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Freitag</a:t>
                      </a:r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51200"/>
                  </a:ext>
                </a:extLst>
              </a:tr>
              <a:tr h="706951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Viele Bastelangebote und noch ganz viel mehr…</a:t>
                      </a:r>
                    </a:p>
                  </a:txBody>
                  <a:tcPr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949285"/>
                  </a:ext>
                </a:extLst>
              </a:tr>
            </a:tbl>
          </a:graphicData>
        </a:graphic>
      </p:graphicFrame>
      <p:pic>
        <p:nvPicPr>
          <p:cNvPr id="14" name="Grafik 13">
            <a:extLst>
              <a:ext uri="{FF2B5EF4-FFF2-40B4-BE49-F238E27FC236}">
                <a16:creationId xmlns:a16="http://schemas.microsoft.com/office/drawing/2014/main" id="{95C18FEA-D4E5-CA5F-9346-74A44CAE5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66" y="4594126"/>
            <a:ext cx="1518042" cy="569266"/>
          </a:xfrm>
          <a:prstGeom prst="rect">
            <a:avLst/>
          </a:prstGeom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1F3844A-CDAB-CD2E-75E4-DB6F1A7A4E7C}"/>
              </a:ext>
            </a:extLst>
          </p:cNvPr>
          <p:cNvGraphicFramePr>
            <a:graphicFrameLocks noGrp="1"/>
          </p:cNvGraphicFramePr>
          <p:nvPr/>
        </p:nvGraphicFramePr>
        <p:xfrm>
          <a:off x="3451122" y="1542607"/>
          <a:ext cx="2273052" cy="302016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73052">
                  <a:extLst>
                    <a:ext uri="{9D8B030D-6E8A-4147-A177-3AD203B41FA5}">
                      <a16:colId xmlns:a16="http://schemas.microsoft.com/office/drawing/2014/main" val="1179007790"/>
                    </a:ext>
                  </a:extLst>
                </a:gridCol>
              </a:tblGrid>
              <a:tr h="784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Spielmobil in der Fuhr</a:t>
                      </a:r>
                    </a:p>
                  </a:txBody>
                  <a:tcPr anchor="ctr">
                    <a:solidFill>
                      <a:srgbClr val="005C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047950"/>
                  </a:ext>
                </a:extLst>
              </a:tr>
              <a:tr h="7560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Täglich buntes Programm auf der Wiese vor der OT</a:t>
                      </a:r>
                    </a:p>
                  </a:txBody>
                  <a:tcPr anchor="ctr">
                    <a:solidFill>
                      <a:srgbClr val="009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83735"/>
                  </a:ext>
                </a:extLst>
              </a:tr>
              <a:tr h="735635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Wir experimentieren mit Speckstein und Ton</a:t>
                      </a:r>
                    </a:p>
                  </a:txBody>
                  <a:tcPr anchor="ctr">
                    <a:solidFill>
                      <a:srgbClr val="FBBB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306141"/>
                  </a:ext>
                </a:extLst>
              </a:tr>
              <a:tr h="744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Erlebe mit uns eine „Reise in die Steinzeit“</a:t>
                      </a:r>
                    </a:p>
                  </a:txBody>
                  <a:tcPr anchor="ctr">
                    <a:solidFill>
                      <a:srgbClr val="009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3128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Bildschirmpräsentation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Verdana</vt:lpstr>
      <vt:lpstr>Larissa-Design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 Attermeyer</dc:creator>
  <cp:lastModifiedBy>Tanja</cp:lastModifiedBy>
  <cp:revision>67</cp:revision>
  <cp:lastPrinted>2023-05-31T08:44:42Z</cp:lastPrinted>
  <dcterms:created xsi:type="dcterms:W3CDTF">2016-06-27T15:06:41Z</dcterms:created>
  <dcterms:modified xsi:type="dcterms:W3CDTF">2023-06-15T08:29:37Z</dcterms:modified>
</cp:coreProperties>
</file>